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a85d36d45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a85d36d45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a85d36d4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a85d36d4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a85d36d4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a85d36d4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a85d36d45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a85d36d45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a85d36d45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a85d36d45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a85d36d4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a85d36d4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a85d36d45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a85d36d45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slide: Invitation to the screenings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slide: Viewing the appointment slots on Calendar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a85d36d45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a85d36d45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1st: Accepting the invitation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2nd: Notification to book a time slot after accepting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a85d36d45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a85d36d45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1st: Viewing the time slots on Calendar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2nd: Choosing a time slot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a85d36d45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a85d36d45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1st: Booking and adding user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2nd: Confirmation of booking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85d36d4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a85d36d4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a85d36d45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a85d36d45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1st: Notification that the time slot is booked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2nd: Viewing the booked time slot on Calendar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a85d36d4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a85d36d4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a85d36d4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a85d36d4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a85d36d4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a85d36d4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85d36d4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a85d36d4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a85d36d4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a85d36d4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a85d36d4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a85d36d4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a85d36d4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a85d36d4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a85d36d4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a85d36d4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a85d36d45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a85d36d45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a85d36d4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a85d36d4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Screening Solution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 Fox, Zawaad Shah, Aaron Nguyen, Emmett Simmons, Ben Zell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 rotWithShape="1">
          <a:blip r:embed="rId3">
            <a:alphaModFix/>
          </a:blip>
          <a:srcRect b="0" l="0" r="0" t="13985"/>
          <a:stretch/>
        </p:blipFill>
        <p:spPr>
          <a:xfrm>
            <a:off x="2574250" y="1749825"/>
            <a:ext cx="4243099" cy="20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a Booking</a:t>
            </a:r>
            <a:endParaRPr/>
          </a:p>
        </p:txBody>
      </p:sp>
      <p:sp>
        <p:nvSpPr>
          <p:cNvPr id="349" name="Google Shape;349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23"/>
          <p:cNvPicPr preferRelativeResize="0"/>
          <p:nvPr/>
        </p:nvPicPr>
        <p:blipFill rotWithShape="1">
          <a:blip r:embed="rId3">
            <a:alphaModFix/>
          </a:blip>
          <a:srcRect b="0" l="0" r="1107" t="14675"/>
          <a:stretch/>
        </p:blipFill>
        <p:spPr>
          <a:xfrm>
            <a:off x="148575" y="1695000"/>
            <a:ext cx="4029250" cy="195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/>
          <p:cNvPicPr preferRelativeResize="0"/>
          <p:nvPr/>
        </p:nvPicPr>
        <p:blipFill rotWithShape="1">
          <a:blip r:embed="rId4">
            <a:alphaModFix/>
          </a:blip>
          <a:srcRect b="0" l="0" r="0" t="13911"/>
          <a:stretch/>
        </p:blipFill>
        <p:spPr>
          <a:xfrm>
            <a:off x="4740550" y="2966800"/>
            <a:ext cx="4251950" cy="20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Calendar to MS Excel</a:t>
            </a:r>
            <a:endParaRPr/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24"/>
          <p:cNvPicPr preferRelativeResize="0"/>
          <p:nvPr/>
        </p:nvPicPr>
        <p:blipFill rotWithShape="1">
          <a:blip r:embed="rId3">
            <a:alphaModFix/>
          </a:blip>
          <a:srcRect b="10944" l="0" r="0" t="0"/>
          <a:stretch/>
        </p:blipFill>
        <p:spPr>
          <a:xfrm>
            <a:off x="531800" y="1393350"/>
            <a:ext cx="4040198" cy="20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 rotWithShape="1">
          <a:blip r:embed="rId4">
            <a:alphaModFix/>
          </a:blip>
          <a:srcRect b="3846" l="0" r="1078" t="0"/>
          <a:stretch/>
        </p:blipFill>
        <p:spPr>
          <a:xfrm>
            <a:off x="4747975" y="2314525"/>
            <a:ext cx="3996677" cy="21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Calendar to MS Excel</a:t>
            </a:r>
            <a:endParaRPr/>
          </a:p>
        </p:txBody>
      </p:sp>
      <p:sp>
        <p:nvSpPr>
          <p:cNvPr id="365" name="Google Shape;365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25"/>
          <p:cNvPicPr preferRelativeResize="0"/>
          <p:nvPr/>
        </p:nvPicPr>
        <p:blipFill rotWithShape="1">
          <a:blip r:embed="rId3">
            <a:alphaModFix/>
          </a:blip>
          <a:srcRect b="3446" l="0" r="348" t="0"/>
          <a:stretch/>
        </p:blipFill>
        <p:spPr>
          <a:xfrm>
            <a:off x="432150" y="1429425"/>
            <a:ext cx="4191998" cy="22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 rotWithShape="1">
          <a:blip r:embed="rId4">
            <a:alphaModFix/>
          </a:blip>
          <a:srcRect b="3521" l="0" r="0" t="0"/>
          <a:stretch/>
        </p:blipFill>
        <p:spPr>
          <a:xfrm>
            <a:off x="4812150" y="2135787"/>
            <a:ext cx="4146398" cy="225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Calendar to MS Excel</a:t>
            </a:r>
            <a:endParaRPr/>
          </a:p>
        </p:txBody>
      </p:sp>
      <p:sp>
        <p:nvSpPr>
          <p:cNvPr id="373" name="Google Shape;373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26"/>
          <p:cNvPicPr preferRelativeResize="0"/>
          <p:nvPr/>
        </p:nvPicPr>
        <p:blipFill rotWithShape="1">
          <a:blip r:embed="rId3">
            <a:alphaModFix/>
          </a:blip>
          <a:srcRect b="3735" l="0" r="586" t="0"/>
          <a:stretch/>
        </p:blipFill>
        <p:spPr>
          <a:xfrm>
            <a:off x="374113" y="1543475"/>
            <a:ext cx="4025074" cy="219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 rotWithShape="1">
          <a:blip r:embed="rId4">
            <a:alphaModFix/>
          </a:blip>
          <a:srcRect b="5087" l="0" r="0" t="0"/>
          <a:stretch/>
        </p:blipFill>
        <p:spPr>
          <a:xfrm>
            <a:off x="4828875" y="1990038"/>
            <a:ext cx="4025050" cy="214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Booking a Screening</a:t>
            </a:r>
            <a:endParaRPr/>
          </a:p>
        </p:txBody>
      </p:sp>
      <p:sp>
        <p:nvSpPr>
          <p:cNvPr id="386" name="Google Shape;386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99" y="1207950"/>
            <a:ext cx="7088925" cy="397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00" y="1207944"/>
            <a:ext cx="7088928" cy="372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88" y="485975"/>
            <a:ext cx="7844215" cy="41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00" y="485979"/>
            <a:ext cx="7844199" cy="439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50" y="339175"/>
            <a:ext cx="7945503" cy="4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50" y="339175"/>
            <a:ext cx="7950624" cy="446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25" y="352588"/>
            <a:ext cx="7897750" cy="443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25" y="352600"/>
            <a:ext cx="7897750" cy="444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Problems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</a:t>
            </a:r>
            <a:r>
              <a:rPr lang="en"/>
              <a:t>administrator has been manually booking the appointment screenings by sending a mass email.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done by coordinating a proper time for each employee individually.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time consuming and inefficient.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345498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37" y="371750"/>
            <a:ext cx="7839727" cy="44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25" y="371750"/>
            <a:ext cx="7839748" cy="419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Appearance</a:t>
            </a:r>
            <a:endParaRPr/>
          </a:p>
        </p:txBody>
      </p:sp>
      <p:sp>
        <p:nvSpPr>
          <p:cNvPr id="423" name="Google Shape;423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Enhance look and feel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Have the screening be viewable only by the day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Application</a:t>
            </a:r>
            <a:endParaRPr/>
          </a:p>
        </p:txBody>
      </p:sp>
      <p:sp>
        <p:nvSpPr>
          <p:cNvPr id="429" name="Google Shape;429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Possible mobile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Developing a third party desktop application to create and automate the scheduling process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screening event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Manually book an appointment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Edit appointments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Allow employees to book </a:t>
            </a:r>
            <a:r>
              <a:rPr lang="en"/>
              <a:t>their</a:t>
            </a:r>
            <a:r>
              <a:rPr lang="en"/>
              <a:t> own appointments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075" y="3136275"/>
            <a:ext cx="3563925" cy="20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Appointments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Already being paid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Relatively bug-free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Maintained by Google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63" y="266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a Screening</a:t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 rotWithShape="1">
          <a:blip r:embed="rId3">
            <a:alphaModFix/>
          </a:blip>
          <a:srcRect b="0" l="0" r="0" t="13993"/>
          <a:stretch/>
        </p:blipFill>
        <p:spPr>
          <a:xfrm>
            <a:off x="249850" y="1768077"/>
            <a:ext cx="3967776" cy="19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 rotWithShape="1">
          <a:blip r:embed="rId4">
            <a:alphaModFix/>
          </a:blip>
          <a:srcRect b="0" l="0" r="0" t="13993"/>
          <a:stretch/>
        </p:blipFill>
        <p:spPr>
          <a:xfrm>
            <a:off x="4879325" y="2884025"/>
            <a:ext cx="3967776" cy="19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b="0" l="0" r="0" t="13457"/>
          <a:stretch/>
        </p:blipFill>
        <p:spPr>
          <a:xfrm>
            <a:off x="4621925" y="2386927"/>
            <a:ext cx="4251950" cy="206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/>
          <p:cNvPicPr preferRelativeResize="0"/>
          <p:nvPr/>
        </p:nvPicPr>
        <p:blipFill rotWithShape="1">
          <a:blip r:embed="rId4">
            <a:alphaModFix/>
          </a:blip>
          <a:srcRect b="0" l="0" r="0" t="13457"/>
          <a:stretch/>
        </p:blipFill>
        <p:spPr>
          <a:xfrm>
            <a:off x="137300" y="501975"/>
            <a:ext cx="4251950" cy="20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0"/>
          <p:cNvPicPr preferRelativeResize="0"/>
          <p:nvPr/>
        </p:nvPicPr>
        <p:blipFill rotWithShape="1">
          <a:blip r:embed="rId3">
            <a:alphaModFix/>
          </a:blip>
          <a:srcRect b="0" l="0" r="0" t="14922"/>
          <a:stretch/>
        </p:blipFill>
        <p:spPr>
          <a:xfrm>
            <a:off x="81000" y="653875"/>
            <a:ext cx="4251998" cy="20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0"/>
          <p:cNvPicPr preferRelativeResize="0"/>
          <p:nvPr/>
        </p:nvPicPr>
        <p:blipFill rotWithShape="1">
          <a:blip r:embed="rId4">
            <a:alphaModFix/>
          </a:blip>
          <a:srcRect b="0" l="0" r="1273" t="14922"/>
          <a:stretch/>
        </p:blipFill>
        <p:spPr>
          <a:xfrm>
            <a:off x="4572000" y="2775475"/>
            <a:ext cx="4197826" cy="20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Adding a Booking M</a:t>
            </a:r>
            <a:r>
              <a:rPr lang="en"/>
              <a:t>anually</a:t>
            </a:r>
            <a:endParaRPr/>
          </a:p>
        </p:txBody>
      </p:sp>
      <p:sp>
        <p:nvSpPr>
          <p:cNvPr id="334" name="Google Shape;334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1"/>
          <p:cNvPicPr preferRelativeResize="0"/>
          <p:nvPr/>
        </p:nvPicPr>
        <p:blipFill rotWithShape="1">
          <a:blip r:embed="rId3">
            <a:alphaModFix/>
          </a:blip>
          <a:srcRect b="0" l="0" r="0" t="15124"/>
          <a:stretch/>
        </p:blipFill>
        <p:spPr>
          <a:xfrm>
            <a:off x="89875" y="1188525"/>
            <a:ext cx="4101998" cy="19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 rotWithShape="1">
          <a:blip r:embed="rId4">
            <a:alphaModFix/>
          </a:blip>
          <a:srcRect b="0" l="0" r="0" t="14089"/>
          <a:stretch/>
        </p:blipFill>
        <p:spPr>
          <a:xfrm>
            <a:off x="4572000" y="1133687"/>
            <a:ext cx="4279301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